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5" r:id="rId9"/>
    <p:sldId id="267" r:id="rId10"/>
    <p:sldId id="266" r:id="rId11"/>
    <p:sldId id="260" r:id="rId12"/>
    <p:sldId id="262" r:id="rId13"/>
    <p:sldId id="263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DA44AA-7B44-4C6A-8E45-1D4360E100E0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1041D84-036D-4C99-9F44-6591B12AF9AD}">
      <dgm:prSet/>
      <dgm:spPr/>
      <dgm:t>
        <a:bodyPr/>
        <a:lstStyle/>
        <a:p>
          <a:r>
            <a:rPr lang="nl-NL"/>
            <a:t>Afgelopen Sprint</a:t>
          </a:r>
          <a:endParaRPr lang="en-US"/>
        </a:p>
      </dgm:t>
    </dgm:pt>
    <dgm:pt modelId="{B322792F-B228-47DD-A19E-4417979C5367}" type="parTrans" cxnId="{44F21DE2-BDCE-46D0-88F6-F0561C284F17}">
      <dgm:prSet/>
      <dgm:spPr/>
      <dgm:t>
        <a:bodyPr/>
        <a:lstStyle/>
        <a:p>
          <a:endParaRPr lang="en-US"/>
        </a:p>
      </dgm:t>
    </dgm:pt>
    <dgm:pt modelId="{FE32F3CE-8862-453C-A83C-E6C4CC10271F}" type="sibTrans" cxnId="{44F21DE2-BDCE-46D0-88F6-F0561C284F17}">
      <dgm:prSet/>
      <dgm:spPr/>
      <dgm:t>
        <a:bodyPr/>
        <a:lstStyle/>
        <a:p>
          <a:endParaRPr lang="en-US"/>
        </a:p>
      </dgm:t>
    </dgm:pt>
    <dgm:pt modelId="{6395127E-9425-4E4D-A825-6DE9888D5708}">
      <dgm:prSet/>
      <dgm:spPr/>
      <dgm:t>
        <a:bodyPr/>
        <a:lstStyle/>
        <a:p>
          <a:r>
            <a:rPr lang="nl-NL"/>
            <a:t>Demo’s</a:t>
          </a:r>
          <a:endParaRPr lang="en-US"/>
        </a:p>
      </dgm:t>
    </dgm:pt>
    <dgm:pt modelId="{D37EE379-4C3E-4BE2-9DBB-37AD4EBEF7A3}" type="parTrans" cxnId="{8BAB5D6A-2E83-4D8D-B5FD-F2F903F4931C}">
      <dgm:prSet/>
      <dgm:spPr/>
      <dgm:t>
        <a:bodyPr/>
        <a:lstStyle/>
        <a:p>
          <a:endParaRPr lang="en-US"/>
        </a:p>
      </dgm:t>
    </dgm:pt>
    <dgm:pt modelId="{4B73D859-E836-4727-B5BB-6E4C2028B132}" type="sibTrans" cxnId="{8BAB5D6A-2E83-4D8D-B5FD-F2F903F4931C}">
      <dgm:prSet/>
      <dgm:spPr/>
      <dgm:t>
        <a:bodyPr/>
        <a:lstStyle/>
        <a:p>
          <a:endParaRPr lang="en-US"/>
        </a:p>
      </dgm:t>
    </dgm:pt>
    <dgm:pt modelId="{4EB9CECA-F548-41EA-8D74-27BCA268BEC8}">
      <dgm:prSet/>
      <dgm:spPr/>
      <dgm:t>
        <a:bodyPr/>
        <a:lstStyle/>
        <a:p>
          <a:r>
            <a:rPr lang="nl-NL"/>
            <a:t>Voortgang user stories</a:t>
          </a:r>
          <a:endParaRPr lang="en-US"/>
        </a:p>
      </dgm:t>
    </dgm:pt>
    <dgm:pt modelId="{263AE03A-BA95-45DB-8675-A7B4F7E0DE4E}" type="parTrans" cxnId="{F5BE37AC-5E91-431D-BCA7-6F16C0D3D7F7}">
      <dgm:prSet/>
      <dgm:spPr/>
      <dgm:t>
        <a:bodyPr/>
        <a:lstStyle/>
        <a:p>
          <a:endParaRPr lang="en-US"/>
        </a:p>
      </dgm:t>
    </dgm:pt>
    <dgm:pt modelId="{7544B1B7-6704-4DD7-BD3A-D91E59E728E3}" type="sibTrans" cxnId="{F5BE37AC-5E91-431D-BCA7-6F16C0D3D7F7}">
      <dgm:prSet/>
      <dgm:spPr/>
      <dgm:t>
        <a:bodyPr/>
        <a:lstStyle/>
        <a:p>
          <a:endParaRPr lang="en-US"/>
        </a:p>
      </dgm:t>
    </dgm:pt>
    <dgm:pt modelId="{B06F7A36-16A3-4FB7-A6F2-5EE5F845E2A0}">
      <dgm:prSet/>
      <dgm:spPr/>
      <dgm:t>
        <a:bodyPr/>
        <a:lstStyle/>
        <a:p>
          <a:r>
            <a:rPr lang="nl-NL"/>
            <a:t>Retrospective</a:t>
          </a:r>
          <a:endParaRPr lang="en-US"/>
        </a:p>
      </dgm:t>
    </dgm:pt>
    <dgm:pt modelId="{460049E4-946F-4E75-B49F-8568321AA4FE}" type="parTrans" cxnId="{67B933A1-0AE5-4C4D-A0B5-EBE0A80A2588}">
      <dgm:prSet/>
      <dgm:spPr/>
      <dgm:t>
        <a:bodyPr/>
        <a:lstStyle/>
        <a:p>
          <a:endParaRPr lang="en-US"/>
        </a:p>
      </dgm:t>
    </dgm:pt>
    <dgm:pt modelId="{E8B0655A-53FC-4E6E-82E3-745952A7FFA9}" type="sibTrans" cxnId="{67B933A1-0AE5-4C4D-A0B5-EBE0A80A2588}">
      <dgm:prSet/>
      <dgm:spPr/>
      <dgm:t>
        <a:bodyPr/>
        <a:lstStyle/>
        <a:p>
          <a:endParaRPr lang="en-US"/>
        </a:p>
      </dgm:t>
    </dgm:pt>
    <dgm:pt modelId="{774E9802-F0ED-4251-ACFD-96C2E4BE2B81}">
      <dgm:prSet/>
      <dgm:spPr/>
      <dgm:t>
        <a:bodyPr/>
        <a:lstStyle/>
        <a:p>
          <a:r>
            <a:rPr lang="nl-NL"/>
            <a:t>Volgende Sprint</a:t>
          </a:r>
          <a:endParaRPr lang="en-US"/>
        </a:p>
      </dgm:t>
    </dgm:pt>
    <dgm:pt modelId="{9FA6954E-0BBC-405F-89CC-A8CDC366307F}" type="parTrans" cxnId="{2A85D742-EF0E-40C9-9790-CE7A8BE3AD25}">
      <dgm:prSet/>
      <dgm:spPr/>
      <dgm:t>
        <a:bodyPr/>
        <a:lstStyle/>
        <a:p>
          <a:endParaRPr lang="en-US"/>
        </a:p>
      </dgm:t>
    </dgm:pt>
    <dgm:pt modelId="{FBBB005E-76D7-4295-A905-DD5C8267DDE3}" type="sibTrans" cxnId="{2A85D742-EF0E-40C9-9790-CE7A8BE3AD25}">
      <dgm:prSet/>
      <dgm:spPr/>
      <dgm:t>
        <a:bodyPr/>
        <a:lstStyle/>
        <a:p>
          <a:endParaRPr lang="en-US"/>
        </a:p>
      </dgm:t>
    </dgm:pt>
    <dgm:pt modelId="{3864E01A-4732-458C-A7E4-C8D804A0389B}" type="pres">
      <dgm:prSet presAssocID="{67DA44AA-7B44-4C6A-8E45-1D4360E100E0}" presName="vert0" presStyleCnt="0">
        <dgm:presLayoutVars>
          <dgm:dir/>
          <dgm:animOne val="branch"/>
          <dgm:animLvl val="lvl"/>
        </dgm:presLayoutVars>
      </dgm:prSet>
      <dgm:spPr/>
    </dgm:pt>
    <dgm:pt modelId="{49B59DA5-7B4B-42CE-8046-C2F335250FCC}" type="pres">
      <dgm:prSet presAssocID="{F1041D84-036D-4C99-9F44-6591B12AF9AD}" presName="thickLine" presStyleLbl="alignNode1" presStyleIdx="0" presStyleCnt="5"/>
      <dgm:spPr/>
    </dgm:pt>
    <dgm:pt modelId="{AC131272-9CCE-4D83-8594-92EF6523BC42}" type="pres">
      <dgm:prSet presAssocID="{F1041D84-036D-4C99-9F44-6591B12AF9AD}" presName="horz1" presStyleCnt="0"/>
      <dgm:spPr/>
    </dgm:pt>
    <dgm:pt modelId="{40848A1C-09E6-45A3-B202-2941E4141F6A}" type="pres">
      <dgm:prSet presAssocID="{F1041D84-036D-4C99-9F44-6591B12AF9AD}" presName="tx1" presStyleLbl="revTx" presStyleIdx="0" presStyleCnt="5"/>
      <dgm:spPr/>
    </dgm:pt>
    <dgm:pt modelId="{B86EF985-4AFB-4011-A22D-AA7E0435CDCC}" type="pres">
      <dgm:prSet presAssocID="{F1041D84-036D-4C99-9F44-6591B12AF9AD}" presName="vert1" presStyleCnt="0"/>
      <dgm:spPr/>
    </dgm:pt>
    <dgm:pt modelId="{AFAE369B-725F-4660-958B-1185EC50D468}" type="pres">
      <dgm:prSet presAssocID="{6395127E-9425-4E4D-A825-6DE9888D5708}" presName="thickLine" presStyleLbl="alignNode1" presStyleIdx="1" presStyleCnt="5"/>
      <dgm:spPr/>
    </dgm:pt>
    <dgm:pt modelId="{2D574E48-CF93-48E5-854A-CD970C54B46B}" type="pres">
      <dgm:prSet presAssocID="{6395127E-9425-4E4D-A825-6DE9888D5708}" presName="horz1" presStyleCnt="0"/>
      <dgm:spPr/>
    </dgm:pt>
    <dgm:pt modelId="{9083DD31-3468-419C-9D06-BFAA4284E75C}" type="pres">
      <dgm:prSet presAssocID="{6395127E-9425-4E4D-A825-6DE9888D5708}" presName="tx1" presStyleLbl="revTx" presStyleIdx="1" presStyleCnt="5"/>
      <dgm:spPr/>
    </dgm:pt>
    <dgm:pt modelId="{531F0789-D21E-427C-9B97-D38D20C6D3E3}" type="pres">
      <dgm:prSet presAssocID="{6395127E-9425-4E4D-A825-6DE9888D5708}" presName="vert1" presStyleCnt="0"/>
      <dgm:spPr/>
    </dgm:pt>
    <dgm:pt modelId="{CB7E08E1-7F1A-42DF-9E7C-67B68821F510}" type="pres">
      <dgm:prSet presAssocID="{4EB9CECA-F548-41EA-8D74-27BCA268BEC8}" presName="thickLine" presStyleLbl="alignNode1" presStyleIdx="2" presStyleCnt="5"/>
      <dgm:spPr/>
    </dgm:pt>
    <dgm:pt modelId="{D7DED5B1-C9FB-4F12-AC8D-6573E0522D23}" type="pres">
      <dgm:prSet presAssocID="{4EB9CECA-F548-41EA-8D74-27BCA268BEC8}" presName="horz1" presStyleCnt="0"/>
      <dgm:spPr/>
    </dgm:pt>
    <dgm:pt modelId="{BB4110CE-082E-4CF5-A870-379EADDF9829}" type="pres">
      <dgm:prSet presAssocID="{4EB9CECA-F548-41EA-8D74-27BCA268BEC8}" presName="tx1" presStyleLbl="revTx" presStyleIdx="2" presStyleCnt="5"/>
      <dgm:spPr/>
    </dgm:pt>
    <dgm:pt modelId="{6218ED1B-36BC-4AD8-A79A-8EDBF3181C6D}" type="pres">
      <dgm:prSet presAssocID="{4EB9CECA-F548-41EA-8D74-27BCA268BEC8}" presName="vert1" presStyleCnt="0"/>
      <dgm:spPr/>
    </dgm:pt>
    <dgm:pt modelId="{C35132EF-1B63-49A9-B24F-8D83F6AC78E8}" type="pres">
      <dgm:prSet presAssocID="{B06F7A36-16A3-4FB7-A6F2-5EE5F845E2A0}" presName="thickLine" presStyleLbl="alignNode1" presStyleIdx="3" presStyleCnt="5"/>
      <dgm:spPr/>
    </dgm:pt>
    <dgm:pt modelId="{6F4B6D39-E6D9-4B1B-BCA0-3F469DF9A6B1}" type="pres">
      <dgm:prSet presAssocID="{B06F7A36-16A3-4FB7-A6F2-5EE5F845E2A0}" presName="horz1" presStyleCnt="0"/>
      <dgm:spPr/>
    </dgm:pt>
    <dgm:pt modelId="{DFF207D5-F365-444F-9CC7-E6C594A14B1B}" type="pres">
      <dgm:prSet presAssocID="{B06F7A36-16A3-4FB7-A6F2-5EE5F845E2A0}" presName="tx1" presStyleLbl="revTx" presStyleIdx="3" presStyleCnt="5"/>
      <dgm:spPr/>
    </dgm:pt>
    <dgm:pt modelId="{565CA483-617D-4ED4-8260-249D8684425F}" type="pres">
      <dgm:prSet presAssocID="{B06F7A36-16A3-4FB7-A6F2-5EE5F845E2A0}" presName="vert1" presStyleCnt="0"/>
      <dgm:spPr/>
    </dgm:pt>
    <dgm:pt modelId="{0D5CEFA3-BEB2-479F-997C-27FBFB20ADC6}" type="pres">
      <dgm:prSet presAssocID="{774E9802-F0ED-4251-ACFD-96C2E4BE2B81}" presName="thickLine" presStyleLbl="alignNode1" presStyleIdx="4" presStyleCnt="5"/>
      <dgm:spPr/>
    </dgm:pt>
    <dgm:pt modelId="{96BBC346-FA44-4ACD-8AD0-CD5D28783017}" type="pres">
      <dgm:prSet presAssocID="{774E9802-F0ED-4251-ACFD-96C2E4BE2B81}" presName="horz1" presStyleCnt="0"/>
      <dgm:spPr/>
    </dgm:pt>
    <dgm:pt modelId="{C78AF888-B2B8-4AA9-B27F-70EFB4BEE8CF}" type="pres">
      <dgm:prSet presAssocID="{774E9802-F0ED-4251-ACFD-96C2E4BE2B81}" presName="tx1" presStyleLbl="revTx" presStyleIdx="4" presStyleCnt="5"/>
      <dgm:spPr/>
    </dgm:pt>
    <dgm:pt modelId="{8C4BC65B-974C-448E-8D90-9BA7AD5DC01E}" type="pres">
      <dgm:prSet presAssocID="{774E9802-F0ED-4251-ACFD-96C2E4BE2B81}" presName="vert1" presStyleCnt="0"/>
      <dgm:spPr/>
    </dgm:pt>
  </dgm:ptLst>
  <dgm:cxnLst>
    <dgm:cxn modelId="{16F3DE1B-2CC7-4E91-BF46-7B0285B3D6C9}" type="presOf" srcId="{67DA44AA-7B44-4C6A-8E45-1D4360E100E0}" destId="{3864E01A-4732-458C-A7E4-C8D804A0389B}" srcOrd="0" destOrd="0" presId="urn:microsoft.com/office/officeart/2008/layout/LinedList"/>
    <dgm:cxn modelId="{83CC2227-1390-4EB6-86B4-2526AA2D24D9}" type="presOf" srcId="{774E9802-F0ED-4251-ACFD-96C2E4BE2B81}" destId="{C78AF888-B2B8-4AA9-B27F-70EFB4BEE8CF}" srcOrd="0" destOrd="0" presId="urn:microsoft.com/office/officeart/2008/layout/LinedList"/>
    <dgm:cxn modelId="{2A85D742-EF0E-40C9-9790-CE7A8BE3AD25}" srcId="{67DA44AA-7B44-4C6A-8E45-1D4360E100E0}" destId="{774E9802-F0ED-4251-ACFD-96C2E4BE2B81}" srcOrd="4" destOrd="0" parTransId="{9FA6954E-0BBC-405F-89CC-A8CDC366307F}" sibTransId="{FBBB005E-76D7-4295-A905-DD5C8267DDE3}"/>
    <dgm:cxn modelId="{9FA5F663-1089-49DF-90DE-EFEC76EACA99}" type="presOf" srcId="{F1041D84-036D-4C99-9F44-6591B12AF9AD}" destId="{40848A1C-09E6-45A3-B202-2941E4141F6A}" srcOrd="0" destOrd="0" presId="urn:microsoft.com/office/officeart/2008/layout/LinedList"/>
    <dgm:cxn modelId="{7489E248-1A07-4FAD-88FA-5E066E50E256}" type="presOf" srcId="{6395127E-9425-4E4D-A825-6DE9888D5708}" destId="{9083DD31-3468-419C-9D06-BFAA4284E75C}" srcOrd="0" destOrd="0" presId="urn:microsoft.com/office/officeart/2008/layout/LinedList"/>
    <dgm:cxn modelId="{8BAB5D6A-2E83-4D8D-B5FD-F2F903F4931C}" srcId="{67DA44AA-7B44-4C6A-8E45-1D4360E100E0}" destId="{6395127E-9425-4E4D-A825-6DE9888D5708}" srcOrd="1" destOrd="0" parTransId="{D37EE379-4C3E-4BE2-9DBB-37AD4EBEF7A3}" sibTransId="{4B73D859-E836-4727-B5BB-6E4C2028B132}"/>
    <dgm:cxn modelId="{67B933A1-0AE5-4C4D-A0B5-EBE0A80A2588}" srcId="{67DA44AA-7B44-4C6A-8E45-1D4360E100E0}" destId="{B06F7A36-16A3-4FB7-A6F2-5EE5F845E2A0}" srcOrd="3" destOrd="0" parTransId="{460049E4-946F-4E75-B49F-8568321AA4FE}" sibTransId="{E8B0655A-53FC-4E6E-82E3-745952A7FFA9}"/>
    <dgm:cxn modelId="{F5BE37AC-5E91-431D-BCA7-6F16C0D3D7F7}" srcId="{67DA44AA-7B44-4C6A-8E45-1D4360E100E0}" destId="{4EB9CECA-F548-41EA-8D74-27BCA268BEC8}" srcOrd="2" destOrd="0" parTransId="{263AE03A-BA95-45DB-8675-A7B4F7E0DE4E}" sibTransId="{7544B1B7-6704-4DD7-BD3A-D91E59E728E3}"/>
    <dgm:cxn modelId="{8804CFC0-CFF2-4B99-A5DF-26FDF7D3423C}" type="presOf" srcId="{4EB9CECA-F548-41EA-8D74-27BCA268BEC8}" destId="{BB4110CE-082E-4CF5-A870-379EADDF9829}" srcOrd="0" destOrd="0" presId="urn:microsoft.com/office/officeart/2008/layout/LinedList"/>
    <dgm:cxn modelId="{44F21DE2-BDCE-46D0-88F6-F0561C284F17}" srcId="{67DA44AA-7B44-4C6A-8E45-1D4360E100E0}" destId="{F1041D84-036D-4C99-9F44-6591B12AF9AD}" srcOrd="0" destOrd="0" parTransId="{B322792F-B228-47DD-A19E-4417979C5367}" sibTransId="{FE32F3CE-8862-453C-A83C-E6C4CC10271F}"/>
    <dgm:cxn modelId="{07141FF8-9303-41E4-B4B1-3886EB6533CA}" type="presOf" srcId="{B06F7A36-16A3-4FB7-A6F2-5EE5F845E2A0}" destId="{DFF207D5-F365-444F-9CC7-E6C594A14B1B}" srcOrd="0" destOrd="0" presId="urn:microsoft.com/office/officeart/2008/layout/LinedList"/>
    <dgm:cxn modelId="{7106D1B3-51EF-4C5C-B649-3AFD1F84CBB6}" type="presParOf" srcId="{3864E01A-4732-458C-A7E4-C8D804A0389B}" destId="{49B59DA5-7B4B-42CE-8046-C2F335250FCC}" srcOrd="0" destOrd="0" presId="urn:microsoft.com/office/officeart/2008/layout/LinedList"/>
    <dgm:cxn modelId="{8416D9F0-B519-4DDB-83BC-06A185489F2B}" type="presParOf" srcId="{3864E01A-4732-458C-A7E4-C8D804A0389B}" destId="{AC131272-9CCE-4D83-8594-92EF6523BC42}" srcOrd="1" destOrd="0" presId="urn:microsoft.com/office/officeart/2008/layout/LinedList"/>
    <dgm:cxn modelId="{C5447DE1-7BA9-4B9D-9FCD-F0A500C2CE76}" type="presParOf" srcId="{AC131272-9CCE-4D83-8594-92EF6523BC42}" destId="{40848A1C-09E6-45A3-B202-2941E4141F6A}" srcOrd="0" destOrd="0" presId="urn:microsoft.com/office/officeart/2008/layout/LinedList"/>
    <dgm:cxn modelId="{7F4EA35D-0073-4384-8A48-8C07A473FF31}" type="presParOf" srcId="{AC131272-9CCE-4D83-8594-92EF6523BC42}" destId="{B86EF985-4AFB-4011-A22D-AA7E0435CDCC}" srcOrd="1" destOrd="0" presId="urn:microsoft.com/office/officeart/2008/layout/LinedList"/>
    <dgm:cxn modelId="{92624721-5B7E-4629-B08E-959202D2503E}" type="presParOf" srcId="{3864E01A-4732-458C-A7E4-C8D804A0389B}" destId="{AFAE369B-725F-4660-958B-1185EC50D468}" srcOrd="2" destOrd="0" presId="urn:microsoft.com/office/officeart/2008/layout/LinedList"/>
    <dgm:cxn modelId="{7EEDB6EE-C78C-4ADF-B112-D693E4C0750E}" type="presParOf" srcId="{3864E01A-4732-458C-A7E4-C8D804A0389B}" destId="{2D574E48-CF93-48E5-854A-CD970C54B46B}" srcOrd="3" destOrd="0" presId="urn:microsoft.com/office/officeart/2008/layout/LinedList"/>
    <dgm:cxn modelId="{429CA191-44CF-42B1-B64E-38B99E905818}" type="presParOf" srcId="{2D574E48-CF93-48E5-854A-CD970C54B46B}" destId="{9083DD31-3468-419C-9D06-BFAA4284E75C}" srcOrd="0" destOrd="0" presId="urn:microsoft.com/office/officeart/2008/layout/LinedList"/>
    <dgm:cxn modelId="{3E3B636E-D1C5-4AD4-8443-4EE473CC129E}" type="presParOf" srcId="{2D574E48-CF93-48E5-854A-CD970C54B46B}" destId="{531F0789-D21E-427C-9B97-D38D20C6D3E3}" srcOrd="1" destOrd="0" presId="urn:microsoft.com/office/officeart/2008/layout/LinedList"/>
    <dgm:cxn modelId="{C88A147B-E483-4089-B599-506A69C996C4}" type="presParOf" srcId="{3864E01A-4732-458C-A7E4-C8D804A0389B}" destId="{CB7E08E1-7F1A-42DF-9E7C-67B68821F510}" srcOrd="4" destOrd="0" presId="urn:microsoft.com/office/officeart/2008/layout/LinedList"/>
    <dgm:cxn modelId="{5FA7ECB8-69FE-4D87-B4E5-7B654C99B66D}" type="presParOf" srcId="{3864E01A-4732-458C-A7E4-C8D804A0389B}" destId="{D7DED5B1-C9FB-4F12-AC8D-6573E0522D23}" srcOrd="5" destOrd="0" presId="urn:microsoft.com/office/officeart/2008/layout/LinedList"/>
    <dgm:cxn modelId="{5AB6E121-9BCB-415C-AB98-1113D5F0F0FF}" type="presParOf" srcId="{D7DED5B1-C9FB-4F12-AC8D-6573E0522D23}" destId="{BB4110CE-082E-4CF5-A870-379EADDF9829}" srcOrd="0" destOrd="0" presId="urn:microsoft.com/office/officeart/2008/layout/LinedList"/>
    <dgm:cxn modelId="{D109887D-78D0-4687-ABDD-5926B0A3EB42}" type="presParOf" srcId="{D7DED5B1-C9FB-4F12-AC8D-6573E0522D23}" destId="{6218ED1B-36BC-4AD8-A79A-8EDBF3181C6D}" srcOrd="1" destOrd="0" presId="urn:microsoft.com/office/officeart/2008/layout/LinedList"/>
    <dgm:cxn modelId="{5BE1F15C-C3B8-48B1-8B29-44F7372E5ED4}" type="presParOf" srcId="{3864E01A-4732-458C-A7E4-C8D804A0389B}" destId="{C35132EF-1B63-49A9-B24F-8D83F6AC78E8}" srcOrd="6" destOrd="0" presId="urn:microsoft.com/office/officeart/2008/layout/LinedList"/>
    <dgm:cxn modelId="{21E515BD-F8E8-43FD-949F-17CE09CF3B0B}" type="presParOf" srcId="{3864E01A-4732-458C-A7E4-C8D804A0389B}" destId="{6F4B6D39-E6D9-4B1B-BCA0-3F469DF9A6B1}" srcOrd="7" destOrd="0" presId="urn:microsoft.com/office/officeart/2008/layout/LinedList"/>
    <dgm:cxn modelId="{3A25FA8F-1EBA-47E4-85DB-0A64BAD9AE03}" type="presParOf" srcId="{6F4B6D39-E6D9-4B1B-BCA0-3F469DF9A6B1}" destId="{DFF207D5-F365-444F-9CC7-E6C594A14B1B}" srcOrd="0" destOrd="0" presId="urn:microsoft.com/office/officeart/2008/layout/LinedList"/>
    <dgm:cxn modelId="{91D62EFA-74D5-4A5A-AA2E-C079BE1805B2}" type="presParOf" srcId="{6F4B6D39-E6D9-4B1B-BCA0-3F469DF9A6B1}" destId="{565CA483-617D-4ED4-8260-249D8684425F}" srcOrd="1" destOrd="0" presId="urn:microsoft.com/office/officeart/2008/layout/LinedList"/>
    <dgm:cxn modelId="{54688775-C2CE-476D-8B84-E672752AF200}" type="presParOf" srcId="{3864E01A-4732-458C-A7E4-C8D804A0389B}" destId="{0D5CEFA3-BEB2-479F-997C-27FBFB20ADC6}" srcOrd="8" destOrd="0" presId="urn:microsoft.com/office/officeart/2008/layout/LinedList"/>
    <dgm:cxn modelId="{004B3174-7274-4125-8203-26D2187533CE}" type="presParOf" srcId="{3864E01A-4732-458C-A7E4-C8D804A0389B}" destId="{96BBC346-FA44-4ACD-8AD0-CD5D28783017}" srcOrd="9" destOrd="0" presId="urn:microsoft.com/office/officeart/2008/layout/LinedList"/>
    <dgm:cxn modelId="{10092362-FB66-477A-B6DD-4CAC79482F24}" type="presParOf" srcId="{96BBC346-FA44-4ACD-8AD0-CD5D28783017}" destId="{C78AF888-B2B8-4AA9-B27F-70EFB4BEE8CF}" srcOrd="0" destOrd="0" presId="urn:microsoft.com/office/officeart/2008/layout/LinedList"/>
    <dgm:cxn modelId="{B5FFD282-F5C7-4654-96B6-83CF7671A967}" type="presParOf" srcId="{96BBC346-FA44-4ACD-8AD0-CD5D28783017}" destId="{8C4BC65B-974C-448E-8D90-9BA7AD5DC01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B59DA5-7B4B-42CE-8046-C2F335250FCC}">
      <dsp:nvSpPr>
        <dsp:cNvPr id="0" name=""/>
        <dsp:cNvSpPr/>
      </dsp:nvSpPr>
      <dsp:spPr>
        <a:xfrm>
          <a:off x="0" y="562"/>
          <a:ext cx="6046132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0848A1C-09E6-45A3-B202-2941E4141F6A}">
      <dsp:nvSpPr>
        <dsp:cNvPr id="0" name=""/>
        <dsp:cNvSpPr/>
      </dsp:nvSpPr>
      <dsp:spPr>
        <a:xfrm>
          <a:off x="0" y="562"/>
          <a:ext cx="6046132" cy="920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200" kern="1200"/>
            <a:t>Afgelopen Sprint</a:t>
          </a:r>
          <a:endParaRPr lang="en-US" sz="4200" kern="1200"/>
        </a:p>
      </dsp:txBody>
      <dsp:txXfrm>
        <a:off x="0" y="562"/>
        <a:ext cx="6046132" cy="920948"/>
      </dsp:txXfrm>
    </dsp:sp>
    <dsp:sp modelId="{AFAE369B-725F-4660-958B-1185EC50D468}">
      <dsp:nvSpPr>
        <dsp:cNvPr id="0" name=""/>
        <dsp:cNvSpPr/>
      </dsp:nvSpPr>
      <dsp:spPr>
        <a:xfrm>
          <a:off x="0" y="921510"/>
          <a:ext cx="6046132" cy="0"/>
        </a:xfrm>
        <a:prstGeom prst="line">
          <a:avLst/>
        </a:prstGeom>
        <a:gradFill rotWithShape="0">
          <a:gsLst>
            <a:gs pos="0">
              <a:schemeClr val="accent2">
                <a:hueOff val="-122719"/>
                <a:satOff val="9703"/>
                <a:lumOff val="-196"/>
                <a:alphaOff val="0"/>
                <a:tint val="96000"/>
                <a:lumMod val="104000"/>
              </a:schemeClr>
            </a:gs>
            <a:gs pos="100000">
              <a:schemeClr val="accent2">
                <a:hueOff val="-122719"/>
                <a:satOff val="9703"/>
                <a:lumOff val="-196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122719"/>
              <a:satOff val="9703"/>
              <a:lumOff val="-196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83DD31-3468-419C-9D06-BFAA4284E75C}">
      <dsp:nvSpPr>
        <dsp:cNvPr id="0" name=""/>
        <dsp:cNvSpPr/>
      </dsp:nvSpPr>
      <dsp:spPr>
        <a:xfrm>
          <a:off x="0" y="921510"/>
          <a:ext cx="6046132" cy="920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200" kern="1200"/>
            <a:t>Demo’s</a:t>
          </a:r>
          <a:endParaRPr lang="en-US" sz="4200" kern="1200"/>
        </a:p>
      </dsp:txBody>
      <dsp:txXfrm>
        <a:off x="0" y="921510"/>
        <a:ext cx="6046132" cy="920948"/>
      </dsp:txXfrm>
    </dsp:sp>
    <dsp:sp modelId="{CB7E08E1-7F1A-42DF-9E7C-67B68821F510}">
      <dsp:nvSpPr>
        <dsp:cNvPr id="0" name=""/>
        <dsp:cNvSpPr/>
      </dsp:nvSpPr>
      <dsp:spPr>
        <a:xfrm>
          <a:off x="0" y="1842458"/>
          <a:ext cx="6046132" cy="0"/>
        </a:xfrm>
        <a:prstGeom prst="line">
          <a:avLst/>
        </a:prstGeom>
        <a:gradFill rotWithShape="0">
          <a:gsLst>
            <a:gs pos="0">
              <a:schemeClr val="accent2">
                <a:hueOff val="-245438"/>
                <a:satOff val="19406"/>
                <a:lumOff val="-392"/>
                <a:alphaOff val="0"/>
                <a:tint val="96000"/>
                <a:lumMod val="104000"/>
              </a:schemeClr>
            </a:gs>
            <a:gs pos="100000">
              <a:schemeClr val="accent2">
                <a:hueOff val="-245438"/>
                <a:satOff val="19406"/>
                <a:lumOff val="-392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245438"/>
              <a:satOff val="19406"/>
              <a:lumOff val="-392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B4110CE-082E-4CF5-A870-379EADDF9829}">
      <dsp:nvSpPr>
        <dsp:cNvPr id="0" name=""/>
        <dsp:cNvSpPr/>
      </dsp:nvSpPr>
      <dsp:spPr>
        <a:xfrm>
          <a:off x="0" y="1842458"/>
          <a:ext cx="6046132" cy="920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200" kern="1200"/>
            <a:t>Voortgang user stories</a:t>
          </a:r>
          <a:endParaRPr lang="en-US" sz="4200" kern="1200"/>
        </a:p>
      </dsp:txBody>
      <dsp:txXfrm>
        <a:off x="0" y="1842458"/>
        <a:ext cx="6046132" cy="920948"/>
      </dsp:txXfrm>
    </dsp:sp>
    <dsp:sp modelId="{C35132EF-1B63-49A9-B24F-8D83F6AC78E8}">
      <dsp:nvSpPr>
        <dsp:cNvPr id="0" name=""/>
        <dsp:cNvSpPr/>
      </dsp:nvSpPr>
      <dsp:spPr>
        <a:xfrm>
          <a:off x="0" y="2763407"/>
          <a:ext cx="6046132" cy="0"/>
        </a:xfrm>
        <a:prstGeom prst="line">
          <a:avLst/>
        </a:prstGeom>
        <a:gradFill rotWithShape="0">
          <a:gsLst>
            <a:gs pos="0">
              <a:schemeClr val="accent2">
                <a:hueOff val="-368156"/>
                <a:satOff val="29109"/>
                <a:lumOff val="-588"/>
                <a:alphaOff val="0"/>
                <a:tint val="96000"/>
                <a:lumMod val="104000"/>
              </a:schemeClr>
            </a:gs>
            <a:gs pos="100000">
              <a:schemeClr val="accent2">
                <a:hueOff val="-368156"/>
                <a:satOff val="29109"/>
                <a:lumOff val="-588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368156"/>
              <a:satOff val="29109"/>
              <a:lumOff val="-588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FF207D5-F365-444F-9CC7-E6C594A14B1B}">
      <dsp:nvSpPr>
        <dsp:cNvPr id="0" name=""/>
        <dsp:cNvSpPr/>
      </dsp:nvSpPr>
      <dsp:spPr>
        <a:xfrm>
          <a:off x="0" y="2763407"/>
          <a:ext cx="6046132" cy="920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200" kern="1200"/>
            <a:t>Retrospective</a:t>
          </a:r>
          <a:endParaRPr lang="en-US" sz="4200" kern="1200"/>
        </a:p>
      </dsp:txBody>
      <dsp:txXfrm>
        <a:off x="0" y="2763407"/>
        <a:ext cx="6046132" cy="920948"/>
      </dsp:txXfrm>
    </dsp:sp>
    <dsp:sp modelId="{0D5CEFA3-BEB2-479F-997C-27FBFB20ADC6}">
      <dsp:nvSpPr>
        <dsp:cNvPr id="0" name=""/>
        <dsp:cNvSpPr/>
      </dsp:nvSpPr>
      <dsp:spPr>
        <a:xfrm>
          <a:off x="0" y="3684355"/>
          <a:ext cx="6046132" cy="0"/>
        </a:xfrm>
        <a:prstGeom prst="line">
          <a:avLst/>
        </a:prstGeom>
        <a:gradFill rotWithShape="0">
          <a:gsLst>
            <a:gs pos="0">
              <a:schemeClr val="accent2">
                <a:hueOff val="-490875"/>
                <a:satOff val="38812"/>
                <a:lumOff val="-784"/>
                <a:alphaOff val="0"/>
                <a:tint val="96000"/>
                <a:lumMod val="104000"/>
              </a:schemeClr>
            </a:gs>
            <a:gs pos="100000">
              <a:schemeClr val="accent2">
                <a:hueOff val="-490875"/>
                <a:satOff val="38812"/>
                <a:lumOff val="-784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490875"/>
              <a:satOff val="38812"/>
              <a:lumOff val="-784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78AF888-B2B8-4AA9-B27F-70EFB4BEE8CF}">
      <dsp:nvSpPr>
        <dsp:cNvPr id="0" name=""/>
        <dsp:cNvSpPr/>
      </dsp:nvSpPr>
      <dsp:spPr>
        <a:xfrm>
          <a:off x="0" y="3684355"/>
          <a:ext cx="6046132" cy="9209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4200" kern="1200"/>
            <a:t>Volgende Sprint</a:t>
          </a:r>
          <a:endParaRPr lang="en-US" sz="4200" kern="1200"/>
        </a:p>
      </dsp:txBody>
      <dsp:txXfrm>
        <a:off x="0" y="3684355"/>
        <a:ext cx="6046132" cy="9209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446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188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64341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560283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60009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56659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968668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22345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9893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1417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5507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52599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4135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7934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1033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02003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5116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A37A092-F479-4C17-8DAB-26C19D8DEF50}" type="datetimeFigureOut">
              <a:rPr lang="nl-NL" smtClean="0"/>
              <a:t>28-10-2025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EC4132-83FF-430E-8473-4C6C1D8D745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289172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A2FB4-AE30-2A16-C593-EB54DEF46B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Sprint review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1FF6E9-A07E-D9FC-FD58-83D34295F7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Matthijs ‘t Hart, Jamie </a:t>
            </a:r>
            <a:r>
              <a:rPr lang="nl-NL" dirty="0" err="1"/>
              <a:t>Baaij</a:t>
            </a:r>
            <a:r>
              <a:rPr lang="nl-NL" dirty="0"/>
              <a:t>, </a:t>
            </a:r>
            <a:r>
              <a:rPr lang="nl-NL" dirty="0" err="1"/>
              <a:t>Dax</a:t>
            </a:r>
            <a:r>
              <a:rPr lang="nl-NL" dirty="0"/>
              <a:t> Visser, </a:t>
            </a:r>
            <a:r>
              <a:rPr lang="nl-NL" dirty="0" err="1"/>
              <a:t>Kyrill</a:t>
            </a:r>
            <a:r>
              <a:rPr lang="nl-NL" dirty="0"/>
              <a:t> Kriek</a:t>
            </a:r>
            <a:br>
              <a:rPr lang="nl-NL" dirty="0"/>
            </a:br>
            <a:r>
              <a:rPr lang="nl-NL" dirty="0" err="1"/>
              <a:t>Floating</a:t>
            </a:r>
            <a:r>
              <a:rPr lang="nl-NL"/>
              <a:t> Farm</a:t>
            </a:r>
          </a:p>
        </p:txBody>
      </p:sp>
    </p:spTree>
    <p:extLst>
      <p:ext uri="{BB962C8B-B14F-4D97-AF65-F5344CB8AC3E}">
        <p14:creationId xmlns:p14="http://schemas.microsoft.com/office/powerpoint/2010/main" val="3519305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C89E1-D74D-5A9F-57D4-8DA703832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Volgende Sprint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64264-81B9-BCB7-DCFB-954A8780E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Overleg met opdrachtgever – donderdag/vrijdag</a:t>
            </a:r>
          </a:p>
          <a:p>
            <a:r>
              <a:rPr lang="nl-NL" dirty="0"/>
              <a:t>Projectweek + 50% presentatie</a:t>
            </a:r>
          </a:p>
          <a:p>
            <a:r>
              <a:rPr lang="nl-NL" dirty="0"/>
              <a:t>Meerdere nettere ballasttanks maken </a:t>
            </a:r>
            <a:br>
              <a:rPr lang="nl-NL" dirty="0"/>
            </a:br>
            <a:r>
              <a:rPr lang="nl-NL" b="1" dirty="0"/>
              <a:t>3. Meerdere nettere ballasttanks maken gebaseerd op berekeningen van </a:t>
            </a:r>
            <a:r>
              <a:rPr lang="nl-NL" b="1" dirty="0" err="1"/>
              <a:t>requirement</a:t>
            </a:r>
            <a:r>
              <a:rPr lang="nl-NL" b="1" dirty="0"/>
              <a:t> 9, en deze toevoegen aan het schaalmodel.</a:t>
            </a:r>
          </a:p>
          <a:p>
            <a:r>
              <a:rPr lang="nl-NL" dirty="0"/>
              <a:t>Het schaalmodel waterdicht maken + uitbreiden</a:t>
            </a:r>
            <a:br>
              <a:rPr lang="nl-NL" dirty="0"/>
            </a:br>
            <a:endParaRPr lang="nl-NL" dirty="0"/>
          </a:p>
          <a:p>
            <a:r>
              <a:rPr lang="nl-NL" dirty="0"/>
              <a:t>Interface?</a:t>
            </a:r>
          </a:p>
        </p:txBody>
      </p:sp>
    </p:spTree>
    <p:extLst>
      <p:ext uri="{BB962C8B-B14F-4D97-AF65-F5344CB8AC3E}">
        <p14:creationId xmlns:p14="http://schemas.microsoft.com/office/powerpoint/2010/main" val="1714042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8C221-29AC-C68A-DE18-FFAB64C29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Vragen?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CC878-EE76-9B51-B735-FB5D5DFB9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03718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55603-2790-B12B-B0B5-1414FE360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anchor="ctr">
            <a:normAutofit/>
          </a:bodyPr>
          <a:lstStyle/>
          <a:p>
            <a:r>
              <a:rPr lang="nl-NL" sz="4000"/>
              <a:t>Inhoud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E64420E-8580-DE79-BAC2-DC432FEEDB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1302005"/>
              </p:ext>
            </p:extLst>
          </p:nvPr>
        </p:nvGraphicFramePr>
        <p:xfrm>
          <a:off x="5054375" y="965200"/>
          <a:ext cx="6046133" cy="4605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1624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97DEE-8A82-8133-814C-C22C9822A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Afgelopen Sprint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EC2D2-23D9-2582-009F-C9AA32E67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Schaalmodel uitbreiden – waterpompen/ballasttanks</a:t>
            </a:r>
          </a:p>
          <a:p>
            <a:r>
              <a:rPr lang="nl-NL" dirty="0"/>
              <a:t>Meeting opdrachtgever donderdag</a:t>
            </a:r>
          </a:p>
          <a:p>
            <a:r>
              <a:rPr lang="nl-NL" dirty="0"/>
              <a:t>Dashboard uitbreiden – tot wensen </a:t>
            </a:r>
            <a:br>
              <a:rPr lang="nl-NL" dirty="0"/>
            </a:br>
            <a:r>
              <a:rPr lang="nl-NL" dirty="0"/>
              <a:t>Als gebruiker wil duidelijk kunnen zien in welke hoek de boerderij zich bevindt en in welke toestand de andere onderdelen verkeren, om een duidelijk overzicht te hebben van het systeem. </a:t>
            </a:r>
            <a:br>
              <a:rPr lang="nl-NL" dirty="0"/>
            </a:br>
            <a:r>
              <a:rPr lang="nl-NL" dirty="0"/>
              <a:t>4. Uitbreiden volgens wensen opdrachtgever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84478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CB48-81CE-C17F-4E1B-E16F9FA67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Demo(‘s)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39565-22DD-20A2-B34E-1FA28051E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Ballasttank</a:t>
            </a:r>
          </a:p>
          <a:p>
            <a:r>
              <a:rPr lang="nl-NL" dirty="0"/>
              <a:t>Geüpdatet Interface</a:t>
            </a:r>
          </a:p>
        </p:txBody>
      </p:sp>
    </p:spTree>
    <p:extLst>
      <p:ext uri="{BB962C8B-B14F-4D97-AF65-F5344CB8AC3E}">
        <p14:creationId xmlns:p14="http://schemas.microsoft.com/office/powerpoint/2010/main" val="746814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88DF1-AEDB-4C9B-BE80-6EDC729A7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609599"/>
            <a:ext cx="5435760" cy="2009775"/>
          </a:xfrm>
        </p:spPr>
        <p:txBody>
          <a:bodyPr>
            <a:normAutofit/>
          </a:bodyPr>
          <a:lstStyle/>
          <a:p>
            <a:pPr algn="ctr"/>
            <a:r>
              <a:rPr lang="nl-NL" dirty="0"/>
              <a:t>Ballasttank</a:t>
            </a:r>
            <a:endParaRPr lang="nl-N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662A21-ACF2-FEFA-FF18-302A810F2C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72" r="15743"/>
          <a:stretch>
            <a:fillRect/>
          </a:stretch>
        </p:blipFill>
        <p:spPr>
          <a:xfrm>
            <a:off x="707739" y="2717975"/>
            <a:ext cx="4765597" cy="3240120"/>
          </a:xfrm>
          <a:custGeom>
            <a:avLst/>
            <a:gdLst/>
            <a:ahLst/>
            <a:cxnLst/>
            <a:rect l="l" t="t" r="r" b="b"/>
            <a:pathLst>
              <a:path w="3416888" h="3240120">
                <a:moveTo>
                  <a:pt x="0" y="0"/>
                </a:moveTo>
                <a:lnTo>
                  <a:pt x="3416888" y="0"/>
                </a:lnTo>
                <a:lnTo>
                  <a:pt x="3416888" y="3119948"/>
                </a:lnTo>
                <a:cubicBezTo>
                  <a:pt x="3416888" y="3186317"/>
                  <a:pt x="3363085" y="3240120"/>
                  <a:pt x="3296716" y="3240120"/>
                </a:cubicBezTo>
                <a:lnTo>
                  <a:pt x="120172" y="3240120"/>
                </a:lnTo>
                <a:cubicBezTo>
                  <a:pt x="53803" y="3240120"/>
                  <a:pt x="0" y="3186317"/>
                  <a:pt x="0" y="3119948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5" name="Picture 4" descr="A diagram of a vent&#10;&#10;AI-generated content may be incorrect.">
            <a:extLst>
              <a:ext uri="{FF2B5EF4-FFF2-40B4-BE49-F238E27FC236}">
                <a16:creationId xmlns:a16="http://schemas.microsoft.com/office/drawing/2014/main" id="{322B0B05-42A2-32E3-80B4-D4161EA8FE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6" r="14499" b="-3"/>
          <a:stretch>
            <a:fillRect/>
          </a:stretch>
        </p:blipFill>
        <p:spPr>
          <a:xfrm>
            <a:off x="707739" y="609600"/>
            <a:ext cx="4765597" cy="2057399"/>
          </a:xfrm>
          <a:custGeom>
            <a:avLst/>
            <a:gdLst/>
            <a:ahLst/>
            <a:cxnLst/>
            <a:rect l="l" t="t" r="r" b="b"/>
            <a:pathLst>
              <a:path w="3416888" h="2057399">
                <a:moveTo>
                  <a:pt x="120172" y="0"/>
                </a:moveTo>
                <a:lnTo>
                  <a:pt x="3296716" y="0"/>
                </a:lnTo>
                <a:cubicBezTo>
                  <a:pt x="3363085" y="0"/>
                  <a:pt x="3416888" y="53803"/>
                  <a:pt x="3416888" y="120172"/>
                </a:cubicBezTo>
                <a:lnTo>
                  <a:pt x="3416888" y="2057399"/>
                </a:lnTo>
                <a:lnTo>
                  <a:pt x="0" y="2057399"/>
                </a:lnTo>
                <a:lnTo>
                  <a:pt x="0" y="120172"/>
                </a:lnTo>
                <a:cubicBezTo>
                  <a:pt x="0" y="53803"/>
                  <a:pt x="53803" y="0"/>
                  <a:pt x="120172" y="0"/>
                </a:cubicBezTo>
                <a:close/>
              </a:path>
            </a:pathLst>
          </a:cu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E620C-A433-DA86-37CE-F792FEEAE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74425"/>
            <a:ext cx="5435760" cy="328844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l-NL" dirty="0"/>
              <a:t>Als eigenaar wil ik dat mijn systeem ballasttanks gebruikt, om te zorgen dat het makkelijk toegepast kan worden op andere systemen, en ook niet te grote kosten veroorzaakt.</a:t>
            </a:r>
            <a:br>
              <a:rPr lang="nl-NL" dirty="0"/>
            </a:br>
            <a:r>
              <a:rPr lang="nl-NL"/>
              <a:t>1. Onderzoeken wat een ballasttank inhoud of doet, en kijken wat voor Ballasttanks er zijn. </a:t>
            </a:r>
          </a:p>
          <a:p>
            <a:pPr>
              <a:lnSpc>
                <a:spcPct val="90000"/>
              </a:lnSpc>
            </a:pPr>
            <a:r>
              <a:rPr lang="nl-NL"/>
              <a:t>2. Een ballasttanks uitkiezen en een </a:t>
            </a:r>
            <a:r>
              <a:rPr lang="nl-NL" err="1"/>
              <a:t>demo-versie</a:t>
            </a:r>
            <a:r>
              <a:rPr lang="nl-NL"/>
              <a:t> maken.</a:t>
            </a:r>
          </a:p>
          <a:p>
            <a:pPr>
              <a:lnSpc>
                <a:spcPct val="90000"/>
              </a:lnSpc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2186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70D75-DE2D-20BF-59B8-C1BE68614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DemoVideoBallasttank">
            <a:hlinkClick r:id="" action="ppaction://media"/>
            <a:extLst>
              <a:ext uri="{FF2B5EF4-FFF2-40B4-BE49-F238E27FC236}">
                <a16:creationId xmlns:a16="http://schemas.microsoft.com/office/drawing/2014/main" id="{5B043B9F-1CBF-D851-BF2D-B00B1488921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1413" y="575137"/>
            <a:ext cx="9905998" cy="5613303"/>
          </a:xfrm>
        </p:spPr>
      </p:pic>
    </p:spTree>
    <p:extLst>
      <p:ext uri="{BB962C8B-B14F-4D97-AF65-F5344CB8AC3E}">
        <p14:creationId xmlns:p14="http://schemas.microsoft.com/office/powerpoint/2010/main" val="125760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70F5-2B8C-B9B8-35E5-289C05A1E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User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EFB50-4DB0-7903-F460-020309037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Ik wil duidelijk kunnen zien in welke hoek de boerderij zich bevindt en in welke toestand de andere onderdelen verkeren, om een duidelijk overzicht te hebben van het systeem. </a:t>
            </a:r>
            <a:br>
              <a:rPr lang="nl-NL" dirty="0"/>
            </a:br>
            <a:r>
              <a:rPr lang="nl-NL" sz="1800" dirty="0"/>
              <a:t>4. Uitbreiden volgens wensen opdrachtgever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9559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098AC-B5A0-ADAE-3ED0-CD81C8B82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Deze Taken zijn we nog niet aan toegekomen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E34C3-F127-C91E-62FA-ABE8206DC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94543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16FE2-8D8C-7F98-35F4-2C37C5FA7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retrospective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0D1E5-C72E-270B-6A56-8AB180F6A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1 persoon minder</a:t>
            </a:r>
          </a:p>
          <a:p>
            <a:r>
              <a:rPr lang="nl-NL" dirty="0"/>
              <a:t>Planning herschreven</a:t>
            </a:r>
          </a:p>
          <a:p>
            <a:r>
              <a:rPr lang="nl-NL" dirty="0"/>
              <a:t>Aanpassing van taken en schema’s</a:t>
            </a:r>
          </a:p>
          <a:p>
            <a:r>
              <a:rPr lang="nl-NL" dirty="0"/>
              <a:t>Communicatie</a:t>
            </a:r>
          </a:p>
        </p:txBody>
      </p:sp>
    </p:spTree>
    <p:extLst>
      <p:ext uri="{BB962C8B-B14F-4D97-AF65-F5344CB8AC3E}">
        <p14:creationId xmlns:p14="http://schemas.microsoft.com/office/powerpoint/2010/main" val="31888863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D7DB9D69D51D4199EBB83E098F6C13" ma:contentTypeVersion="12" ma:contentTypeDescription="Create a new document." ma:contentTypeScope="" ma:versionID="ceb163bb5f87e201cdc653da3b4d8be7">
  <xsd:schema xmlns:xsd="http://www.w3.org/2001/XMLSchema" xmlns:xs="http://www.w3.org/2001/XMLSchema" xmlns:p="http://schemas.microsoft.com/office/2006/metadata/properties" xmlns:ns3="8d5dcd13-9b93-4860-8686-258dec0e23be" targetNamespace="http://schemas.microsoft.com/office/2006/metadata/properties" ma:root="true" ma:fieldsID="28cc82626ae761b4ac7541494d6f1d1e" ns3:_="">
    <xsd:import namespace="8d5dcd13-9b93-4860-8686-258dec0e23be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d5dcd13-9b93-4860-8686-258dec0e23be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d5dcd13-9b93-4860-8686-258dec0e23be" xsi:nil="true"/>
  </documentManagement>
</p:properties>
</file>

<file path=customXml/itemProps1.xml><?xml version="1.0" encoding="utf-8"?>
<ds:datastoreItem xmlns:ds="http://schemas.openxmlformats.org/officeDocument/2006/customXml" ds:itemID="{7685628E-9CEE-488E-843E-DA0262089D0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d5dcd13-9b93-4860-8686-258dec0e23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3D4CFAA-434D-4462-B62D-1E23E40456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E63DC0-0E79-4D45-AB99-081F8145E24C}">
  <ds:schemaRefs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www.w3.org/XML/1998/namespace"/>
    <ds:schemaRef ds:uri="8d5dcd13-9b93-4860-8686-258dec0e23be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52</TotalTime>
  <Words>263</Words>
  <Application>Microsoft Office PowerPoint</Application>
  <PresentationFormat>Widescreen</PresentationFormat>
  <Paragraphs>33</Paragraphs>
  <Slides>11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Mesh</vt:lpstr>
      <vt:lpstr>Sprint review 2</vt:lpstr>
      <vt:lpstr>Inhoud</vt:lpstr>
      <vt:lpstr>Afgelopen Sprint</vt:lpstr>
      <vt:lpstr>Demo(‘s)</vt:lpstr>
      <vt:lpstr>Ballasttank</vt:lpstr>
      <vt:lpstr>PowerPoint Presentation</vt:lpstr>
      <vt:lpstr>User interface</vt:lpstr>
      <vt:lpstr>Deze Taken zijn we nog niet aan toegekomen</vt:lpstr>
      <vt:lpstr>retrospective</vt:lpstr>
      <vt:lpstr>Volgende Sprint</vt:lpstr>
      <vt:lpstr>Vragen?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Matthijs t Hart (1095080)</dc:creator>
  <cp:lastModifiedBy>Matthijs t Hart (1095080)</cp:lastModifiedBy>
  <cp:revision>5</cp:revision>
  <dcterms:created xsi:type="dcterms:W3CDTF">2025-09-12T09:06:28Z</dcterms:created>
  <dcterms:modified xsi:type="dcterms:W3CDTF">2025-10-28T10:38:46Z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0x01010079D7DB9D69D51D4199EBB83E098F6C13</vt:lpwstr>
  </property>
</Properties>
</file>

<file path=docProps/thumbnail.jpeg>
</file>